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63" r:id="rId6"/>
    <p:sldId id="265" r:id="rId7"/>
    <p:sldId id="260" r:id="rId8"/>
    <p:sldId id="262" r:id="rId9"/>
    <p:sldId id="264" r:id="rId10"/>
    <p:sldId id="266" r:id="rId11"/>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ce Melancon" initials="AM" lastIdx="3" clrIdx="0">
    <p:extLst>
      <p:ext uri="{19B8F6BF-5375-455C-9EA6-DF929625EA0E}">
        <p15:presenceInfo xmlns:p15="http://schemas.microsoft.com/office/powerpoint/2012/main" userId="b57be33b040fcea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84"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A6DCD-9756-4264-9A1C-1A15AC1824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0505EA-BC14-4EC6-A6D4-1503122808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5318B7D-A560-4E65-993F-E2E1420BD1FF}"/>
              </a:ext>
            </a:extLst>
          </p:cNvPr>
          <p:cNvSpPr>
            <a:spLocks noGrp="1"/>
          </p:cNvSpPr>
          <p:nvPr>
            <p:ph type="dt" sz="half" idx="10"/>
          </p:nvPr>
        </p:nvSpPr>
        <p:spPr/>
        <p:txBody>
          <a:bodyPr/>
          <a:lstStyle/>
          <a:p>
            <a:fld id="{9FCA84A0-5228-42F2-ACD6-337325809B9D}" type="datetimeFigureOut">
              <a:rPr lang="en-US" smtClean="0"/>
              <a:t>2/5/2020</a:t>
            </a:fld>
            <a:endParaRPr lang="en-US"/>
          </a:p>
        </p:txBody>
      </p:sp>
      <p:sp>
        <p:nvSpPr>
          <p:cNvPr id="5" name="Footer Placeholder 4">
            <a:extLst>
              <a:ext uri="{FF2B5EF4-FFF2-40B4-BE49-F238E27FC236}">
                <a16:creationId xmlns:a16="http://schemas.microsoft.com/office/drawing/2014/main" id="{73229994-4878-474C-A600-0CA28EEC5A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4855D9-460E-4789-9F6D-4FF0C178F5C0}"/>
              </a:ext>
            </a:extLst>
          </p:cNvPr>
          <p:cNvSpPr>
            <a:spLocks noGrp="1"/>
          </p:cNvSpPr>
          <p:nvPr>
            <p:ph type="sldNum" sz="quarter" idx="12"/>
          </p:nvPr>
        </p:nvSpPr>
        <p:spPr/>
        <p:txBody>
          <a:bodyPr/>
          <a:lstStyle/>
          <a:p>
            <a:fld id="{7CE5BD54-787F-4F74-9B15-F1A14D097EAB}" type="slidenum">
              <a:rPr lang="en-US" smtClean="0"/>
              <a:t>‹#›</a:t>
            </a:fld>
            <a:endParaRPr lang="en-US"/>
          </a:p>
        </p:txBody>
      </p:sp>
    </p:spTree>
    <p:extLst>
      <p:ext uri="{BB962C8B-B14F-4D97-AF65-F5344CB8AC3E}">
        <p14:creationId xmlns:p14="http://schemas.microsoft.com/office/powerpoint/2010/main" val="3154408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43298-7BD7-44CF-9465-06C687BA32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FE9470-A958-4BE9-8A66-16248AB21A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996F28-67D5-471E-8B29-71C39D47E0CA}"/>
              </a:ext>
            </a:extLst>
          </p:cNvPr>
          <p:cNvSpPr>
            <a:spLocks noGrp="1"/>
          </p:cNvSpPr>
          <p:nvPr>
            <p:ph type="dt" sz="half" idx="10"/>
          </p:nvPr>
        </p:nvSpPr>
        <p:spPr/>
        <p:txBody>
          <a:bodyPr/>
          <a:lstStyle/>
          <a:p>
            <a:fld id="{9FCA84A0-5228-42F2-ACD6-337325809B9D}" type="datetimeFigureOut">
              <a:rPr lang="en-US" smtClean="0"/>
              <a:t>2/5/2020</a:t>
            </a:fld>
            <a:endParaRPr lang="en-US"/>
          </a:p>
        </p:txBody>
      </p:sp>
      <p:sp>
        <p:nvSpPr>
          <p:cNvPr id="5" name="Footer Placeholder 4">
            <a:extLst>
              <a:ext uri="{FF2B5EF4-FFF2-40B4-BE49-F238E27FC236}">
                <a16:creationId xmlns:a16="http://schemas.microsoft.com/office/drawing/2014/main" id="{2C1E4F4B-6B57-4D0D-91B4-FDC9B498D0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5345C7-B2E3-4BE3-B3FD-8B67CD7F7024}"/>
              </a:ext>
            </a:extLst>
          </p:cNvPr>
          <p:cNvSpPr>
            <a:spLocks noGrp="1"/>
          </p:cNvSpPr>
          <p:nvPr>
            <p:ph type="sldNum" sz="quarter" idx="12"/>
          </p:nvPr>
        </p:nvSpPr>
        <p:spPr/>
        <p:txBody>
          <a:bodyPr/>
          <a:lstStyle/>
          <a:p>
            <a:fld id="{7CE5BD54-787F-4F74-9B15-F1A14D097EAB}" type="slidenum">
              <a:rPr lang="en-US" smtClean="0"/>
              <a:t>‹#›</a:t>
            </a:fld>
            <a:endParaRPr lang="en-US"/>
          </a:p>
        </p:txBody>
      </p:sp>
    </p:spTree>
    <p:extLst>
      <p:ext uri="{BB962C8B-B14F-4D97-AF65-F5344CB8AC3E}">
        <p14:creationId xmlns:p14="http://schemas.microsoft.com/office/powerpoint/2010/main" val="2234620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470AE2-7516-4A07-9032-001A61470A7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A68C12-C67F-4D3B-AD3C-A267F2F1EA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577156-3631-4063-BFFB-41F5212BB3A7}"/>
              </a:ext>
            </a:extLst>
          </p:cNvPr>
          <p:cNvSpPr>
            <a:spLocks noGrp="1"/>
          </p:cNvSpPr>
          <p:nvPr>
            <p:ph type="dt" sz="half" idx="10"/>
          </p:nvPr>
        </p:nvSpPr>
        <p:spPr/>
        <p:txBody>
          <a:bodyPr/>
          <a:lstStyle/>
          <a:p>
            <a:fld id="{9FCA84A0-5228-42F2-ACD6-337325809B9D}" type="datetimeFigureOut">
              <a:rPr lang="en-US" smtClean="0"/>
              <a:t>2/5/2020</a:t>
            </a:fld>
            <a:endParaRPr lang="en-US"/>
          </a:p>
        </p:txBody>
      </p:sp>
      <p:sp>
        <p:nvSpPr>
          <p:cNvPr id="5" name="Footer Placeholder 4">
            <a:extLst>
              <a:ext uri="{FF2B5EF4-FFF2-40B4-BE49-F238E27FC236}">
                <a16:creationId xmlns:a16="http://schemas.microsoft.com/office/drawing/2014/main" id="{B280078D-8643-41C3-82D9-CA36D20D0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5153A1-ADF0-4E90-90C6-7DA4BA8F836C}"/>
              </a:ext>
            </a:extLst>
          </p:cNvPr>
          <p:cNvSpPr>
            <a:spLocks noGrp="1"/>
          </p:cNvSpPr>
          <p:nvPr>
            <p:ph type="sldNum" sz="quarter" idx="12"/>
          </p:nvPr>
        </p:nvSpPr>
        <p:spPr/>
        <p:txBody>
          <a:bodyPr/>
          <a:lstStyle/>
          <a:p>
            <a:fld id="{7CE5BD54-787F-4F74-9B15-F1A14D097EAB}" type="slidenum">
              <a:rPr lang="en-US" smtClean="0"/>
              <a:t>‹#›</a:t>
            </a:fld>
            <a:endParaRPr lang="en-US"/>
          </a:p>
        </p:txBody>
      </p:sp>
    </p:spTree>
    <p:extLst>
      <p:ext uri="{BB962C8B-B14F-4D97-AF65-F5344CB8AC3E}">
        <p14:creationId xmlns:p14="http://schemas.microsoft.com/office/powerpoint/2010/main" val="2342416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17C48-65BD-4200-8CEC-80E5AC1BDC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CB9607-4CE0-4EBA-93A2-D0F7E3ED7A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740098-EDA0-4997-B14B-68683FF0CA78}"/>
              </a:ext>
            </a:extLst>
          </p:cNvPr>
          <p:cNvSpPr>
            <a:spLocks noGrp="1"/>
          </p:cNvSpPr>
          <p:nvPr>
            <p:ph type="dt" sz="half" idx="10"/>
          </p:nvPr>
        </p:nvSpPr>
        <p:spPr/>
        <p:txBody>
          <a:bodyPr/>
          <a:lstStyle/>
          <a:p>
            <a:fld id="{9FCA84A0-5228-42F2-ACD6-337325809B9D}" type="datetimeFigureOut">
              <a:rPr lang="en-US" smtClean="0"/>
              <a:t>2/5/2020</a:t>
            </a:fld>
            <a:endParaRPr lang="en-US"/>
          </a:p>
        </p:txBody>
      </p:sp>
      <p:sp>
        <p:nvSpPr>
          <p:cNvPr id="5" name="Footer Placeholder 4">
            <a:extLst>
              <a:ext uri="{FF2B5EF4-FFF2-40B4-BE49-F238E27FC236}">
                <a16:creationId xmlns:a16="http://schemas.microsoft.com/office/drawing/2014/main" id="{8AF0C1E0-4ABF-47E1-BCBB-68C0F0E9D4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130DEA-7FE8-4E7D-9B7A-64E0FEE59746}"/>
              </a:ext>
            </a:extLst>
          </p:cNvPr>
          <p:cNvSpPr>
            <a:spLocks noGrp="1"/>
          </p:cNvSpPr>
          <p:nvPr>
            <p:ph type="sldNum" sz="quarter" idx="12"/>
          </p:nvPr>
        </p:nvSpPr>
        <p:spPr/>
        <p:txBody>
          <a:bodyPr/>
          <a:lstStyle/>
          <a:p>
            <a:fld id="{7CE5BD54-787F-4F74-9B15-F1A14D097EAB}" type="slidenum">
              <a:rPr lang="en-US" smtClean="0"/>
              <a:t>‹#›</a:t>
            </a:fld>
            <a:endParaRPr lang="en-US"/>
          </a:p>
        </p:txBody>
      </p:sp>
    </p:spTree>
    <p:extLst>
      <p:ext uri="{BB962C8B-B14F-4D97-AF65-F5344CB8AC3E}">
        <p14:creationId xmlns:p14="http://schemas.microsoft.com/office/powerpoint/2010/main" val="3780949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F95AC-54A7-40CE-B8C9-D3828E3709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E406318-8CDD-49A3-B45F-E321433A5A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C2DBB5-0759-4040-9783-11FDB557564B}"/>
              </a:ext>
            </a:extLst>
          </p:cNvPr>
          <p:cNvSpPr>
            <a:spLocks noGrp="1"/>
          </p:cNvSpPr>
          <p:nvPr>
            <p:ph type="dt" sz="half" idx="10"/>
          </p:nvPr>
        </p:nvSpPr>
        <p:spPr/>
        <p:txBody>
          <a:bodyPr/>
          <a:lstStyle/>
          <a:p>
            <a:fld id="{9FCA84A0-5228-42F2-ACD6-337325809B9D}" type="datetimeFigureOut">
              <a:rPr lang="en-US" smtClean="0"/>
              <a:t>2/5/2020</a:t>
            </a:fld>
            <a:endParaRPr lang="en-US"/>
          </a:p>
        </p:txBody>
      </p:sp>
      <p:sp>
        <p:nvSpPr>
          <p:cNvPr id="5" name="Footer Placeholder 4">
            <a:extLst>
              <a:ext uri="{FF2B5EF4-FFF2-40B4-BE49-F238E27FC236}">
                <a16:creationId xmlns:a16="http://schemas.microsoft.com/office/drawing/2014/main" id="{738E6BD6-A7F4-44F6-98A2-BE64008594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134DD4-EC40-4258-820F-B77B5339809A}"/>
              </a:ext>
            </a:extLst>
          </p:cNvPr>
          <p:cNvSpPr>
            <a:spLocks noGrp="1"/>
          </p:cNvSpPr>
          <p:nvPr>
            <p:ph type="sldNum" sz="quarter" idx="12"/>
          </p:nvPr>
        </p:nvSpPr>
        <p:spPr/>
        <p:txBody>
          <a:bodyPr/>
          <a:lstStyle/>
          <a:p>
            <a:fld id="{7CE5BD54-787F-4F74-9B15-F1A14D097EAB}" type="slidenum">
              <a:rPr lang="en-US" smtClean="0"/>
              <a:t>‹#›</a:t>
            </a:fld>
            <a:endParaRPr lang="en-US"/>
          </a:p>
        </p:txBody>
      </p:sp>
    </p:spTree>
    <p:extLst>
      <p:ext uri="{BB962C8B-B14F-4D97-AF65-F5344CB8AC3E}">
        <p14:creationId xmlns:p14="http://schemas.microsoft.com/office/powerpoint/2010/main" val="1651113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F8F51-B305-49CA-BEA8-9F91D31BA3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55CE9B-8CCC-4224-B000-916CD951B31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749114-360E-4C43-A79E-81E1A45A3C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A9FBF8F-C003-4487-A492-38312AC6E4E9}"/>
              </a:ext>
            </a:extLst>
          </p:cNvPr>
          <p:cNvSpPr>
            <a:spLocks noGrp="1"/>
          </p:cNvSpPr>
          <p:nvPr>
            <p:ph type="dt" sz="half" idx="10"/>
          </p:nvPr>
        </p:nvSpPr>
        <p:spPr/>
        <p:txBody>
          <a:bodyPr/>
          <a:lstStyle/>
          <a:p>
            <a:fld id="{9FCA84A0-5228-42F2-ACD6-337325809B9D}" type="datetimeFigureOut">
              <a:rPr lang="en-US" smtClean="0"/>
              <a:t>2/5/2020</a:t>
            </a:fld>
            <a:endParaRPr lang="en-US"/>
          </a:p>
        </p:txBody>
      </p:sp>
      <p:sp>
        <p:nvSpPr>
          <p:cNvPr id="6" name="Footer Placeholder 5">
            <a:extLst>
              <a:ext uri="{FF2B5EF4-FFF2-40B4-BE49-F238E27FC236}">
                <a16:creationId xmlns:a16="http://schemas.microsoft.com/office/drawing/2014/main" id="{72C6B50B-CB0D-41D4-AC0F-857374853D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9492E4-33BE-4857-ADDE-99856776A399}"/>
              </a:ext>
            </a:extLst>
          </p:cNvPr>
          <p:cNvSpPr>
            <a:spLocks noGrp="1"/>
          </p:cNvSpPr>
          <p:nvPr>
            <p:ph type="sldNum" sz="quarter" idx="12"/>
          </p:nvPr>
        </p:nvSpPr>
        <p:spPr/>
        <p:txBody>
          <a:bodyPr/>
          <a:lstStyle/>
          <a:p>
            <a:fld id="{7CE5BD54-787F-4F74-9B15-F1A14D097EAB}" type="slidenum">
              <a:rPr lang="en-US" smtClean="0"/>
              <a:t>‹#›</a:t>
            </a:fld>
            <a:endParaRPr lang="en-US"/>
          </a:p>
        </p:txBody>
      </p:sp>
    </p:spTree>
    <p:extLst>
      <p:ext uri="{BB962C8B-B14F-4D97-AF65-F5344CB8AC3E}">
        <p14:creationId xmlns:p14="http://schemas.microsoft.com/office/powerpoint/2010/main" val="4031912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B2B06-FBE6-4ADF-9EF3-7FD815F5F3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A6EC38-BDE6-48E1-BADB-88D1EFF3F9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379B7E-C628-4B62-9135-0E69E75912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555C01-BC71-401C-9D68-F7A8A4CFE2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3B24D2-AA8E-47CF-84B5-95FE580C5C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BF7FF1-3715-4842-9E32-3A5A12994496}"/>
              </a:ext>
            </a:extLst>
          </p:cNvPr>
          <p:cNvSpPr>
            <a:spLocks noGrp="1"/>
          </p:cNvSpPr>
          <p:nvPr>
            <p:ph type="dt" sz="half" idx="10"/>
          </p:nvPr>
        </p:nvSpPr>
        <p:spPr/>
        <p:txBody>
          <a:bodyPr/>
          <a:lstStyle/>
          <a:p>
            <a:fld id="{9FCA84A0-5228-42F2-ACD6-337325809B9D}" type="datetimeFigureOut">
              <a:rPr lang="en-US" smtClean="0"/>
              <a:t>2/5/2020</a:t>
            </a:fld>
            <a:endParaRPr lang="en-US"/>
          </a:p>
        </p:txBody>
      </p:sp>
      <p:sp>
        <p:nvSpPr>
          <p:cNvPr id="8" name="Footer Placeholder 7">
            <a:extLst>
              <a:ext uri="{FF2B5EF4-FFF2-40B4-BE49-F238E27FC236}">
                <a16:creationId xmlns:a16="http://schemas.microsoft.com/office/drawing/2014/main" id="{8495D709-560C-42F2-A52C-12D603FBB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09BC066-DC11-4EB1-BB48-87D08165D8A1}"/>
              </a:ext>
            </a:extLst>
          </p:cNvPr>
          <p:cNvSpPr>
            <a:spLocks noGrp="1"/>
          </p:cNvSpPr>
          <p:nvPr>
            <p:ph type="sldNum" sz="quarter" idx="12"/>
          </p:nvPr>
        </p:nvSpPr>
        <p:spPr/>
        <p:txBody>
          <a:bodyPr/>
          <a:lstStyle/>
          <a:p>
            <a:fld id="{7CE5BD54-787F-4F74-9B15-F1A14D097EAB}" type="slidenum">
              <a:rPr lang="en-US" smtClean="0"/>
              <a:t>‹#›</a:t>
            </a:fld>
            <a:endParaRPr lang="en-US"/>
          </a:p>
        </p:txBody>
      </p:sp>
    </p:spTree>
    <p:extLst>
      <p:ext uri="{BB962C8B-B14F-4D97-AF65-F5344CB8AC3E}">
        <p14:creationId xmlns:p14="http://schemas.microsoft.com/office/powerpoint/2010/main" val="12878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1DC32-47B6-4076-BA9A-5D08196005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E3F425F-103B-42D6-8E0C-0560A584AB4A}"/>
              </a:ext>
            </a:extLst>
          </p:cNvPr>
          <p:cNvSpPr>
            <a:spLocks noGrp="1"/>
          </p:cNvSpPr>
          <p:nvPr>
            <p:ph type="dt" sz="half" idx="10"/>
          </p:nvPr>
        </p:nvSpPr>
        <p:spPr/>
        <p:txBody>
          <a:bodyPr/>
          <a:lstStyle/>
          <a:p>
            <a:fld id="{9FCA84A0-5228-42F2-ACD6-337325809B9D}" type="datetimeFigureOut">
              <a:rPr lang="en-US" smtClean="0"/>
              <a:t>2/5/2020</a:t>
            </a:fld>
            <a:endParaRPr lang="en-US"/>
          </a:p>
        </p:txBody>
      </p:sp>
      <p:sp>
        <p:nvSpPr>
          <p:cNvPr id="4" name="Footer Placeholder 3">
            <a:extLst>
              <a:ext uri="{FF2B5EF4-FFF2-40B4-BE49-F238E27FC236}">
                <a16:creationId xmlns:a16="http://schemas.microsoft.com/office/drawing/2014/main" id="{10BEF2C8-A607-4BAE-948B-8E272A323C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EA494F-E9FB-4D45-965B-81D3C6573A8B}"/>
              </a:ext>
            </a:extLst>
          </p:cNvPr>
          <p:cNvSpPr>
            <a:spLocks noGrp="1"/>
          </p:cNvSpPr>
          <p:nvPr>
            <p:ph type="sldNum" sz="quarter" idx="12"/>
          </p:nvPr>
        </p:nvSpPr>
        <p:spPr/>
        <p:txBody>
          <a:bodyPr/>
          <a:lstStyle/>
          <a:p>
            <a:fld id="{7CE5BD54-787F-4F74-9B15-F1A14D097EAB}" type="slidenum">
              <a:rPr lang="en-US" smtClean="0"/>
              <a:t>‹#›</a:t>
            </a:fld>
            <a:endParaRPr lang="en-US"/>
          </a:p>
        </p:txBody>
      </p:sp>
    </p:spTree>
    <p:extLst>
      <p:ext uri="{BB962C8B-B14F-4D97-AF65-F5344CB8AC3E}">
        <p14:creationId xmlns:p14="http://schemas.microsoft.com/office/powerpoint/2010/main" val="791143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19C413-FFFF-4984-82FE-DA5FA3F8AA1C}"/>
              </a:ext>
            </a:extLst>
          </p:cNvPr>
          <p:cNvSpPr>
            <a:spLocks noGrp="1"/>
          </p:cNvSpPr>
          <p:nvPr>
            <p:ph type="dt" sz="half" idx="10"/>
          </p:nvPr>
        </p:nvSpPr>
        <p:spPr/>
        <p:txBody>
          <a:bodyPr/>
          <a:lstStyle/>
          <a:p>
            <a:fld id="{9FCA84A0-5228-42F2-ACD6-337325809B9D}" type="datetimeFigureOut">
              <a:rPr lang="en-US" smtClean="0"/>
              <a:t>2/5/2020</a:t>
            </a:fld>
            <a:endParaRPr lang="en-US"/>
          </a:p>
        </p:txBody>
      </p:sp>
      <p:sp>
        <p:nvSpPr>
          <p:cNvPr id="3" name="Footer Placeholder 2">
            <a:extLst>
              <a:ext uri="{FF2B5EF4-FFF2-40B4-BE49-F238E27FC236}">
                <a16:creationId xmlns:a16="http://schemas.microsoft.com/office/drawing/2014/main" id="{05BDFA97-D20F-4C42-BDC4-A8683856A8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105741-4A85-4180-9BC9-7C0F909D2031}"/>
              </a:ext>
            </a:extLst>
          </p:cNvPr>
          <p:cNvSpPr>
            <a:spLocks noGrp="1"/>
          </p:cNvSpPr>
          <p:nvPr>
            <p:ph type="sldNum" sz="quarter" idx="12"/>
          </p:nvPr>
        </p:nvSpPr>
        <p:spPr/>
        <p:txBody>
          <a:bodyPr/>
          <a:lstStyle/>
          <a:p>
            <a:fld id="{7CE5BD54-787F-4F74-9B15-F1A14D097EAB}" type="slidenum">
              <a:rPr lang="en-US" smtClean="0"/>
              <a:t>‹#›</a:t>
            </a:fld>
            <a:endParaRPr lang="en-US"/>
          </a:p>
        </p:txBody>
      </p:sp>
    </p:spTree>
    <p:extLst>
      <p:ext uri="{BB962C8B-B14F-4D97-AF65-F5344CB8AC3E}">
        <p14:creationId xmlns:p14="http://schemas.microsoft.com/office/powerpoint/2010/main" val="3143191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7B6AC-2583-4D03-A1E8-5B0C7D219F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22F4DF-5C00-4750-94BF-872532CC7F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0044C5-9856-44CE-A7BA-B45261B90C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D41FFD-D1D6-4796-8810-81952F8E1F3B}"/>
              </a:ext>
            </a:extLst>
          </p:cNvPr>
          <p:cNvSpPr>
            <a:spLocks noGrp="1"/>
          </p:cNvSpPr>
          <p:nvPr>
            <p:ph type="dt" sz="half" idx="10"/>
          </p:nvPr>
        </p:nvSpPr>
        <p:spPr/>
        <p:txBody>
          <a:bodyPr/>
          <a:lstStyle/>
          <a:p>
            <a:fld id="{9FCA84A0-5228-42F2-ACD6-337325809B9D}" type="datetimeFigureOut">
              <a:rPr lang="en-US" smtClean="0"/>
              <a:t>2/5/2020</a:t>
            </a:fld>
            <a:endParaRPr lang="en-US"/>
          </a:p>
        </p:txBody>
      </p:sp>
      <p:sp>
        <p:nvSpPr>
          <p:cNvPr id="6" name="Footer Placeholder 5">
            <a:extLst>
              <a:ext uri="{FF2B5EF4-FFF2-40B4-BE49-F238E27FC236}">
                <a16:creationId xmlns:a16="http://schemas.microsoft.com/office/drawing/2014/main" id="{C0EFD319-73DF-4CD0-BC55-BCF464C15D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105566-1DF5-4A88-8D5C-F8660493714D}"/>
              </a:ext>
            </a:extLst>
          </p:cNvPr>
          <p:cNvSpPr>
            <a:spLocks noGrp="1"/>
          </p:cNvSpPr>
          <p:nvPr>
            <p:ph type="sldNum" sz="quarter" idx="12"/>
          </p:nvPr>
        </p:nvSpPr>
        <p:spPr/>
        <p:txBody>
          <a:bodyPr/>
          <a:lstStyle/>
          <a:p>
            <a:fld id="{7CE5BD54-787F-4F74-9B15-F1A14D097EAB}" type="slidenum">
              <a:rPr lang="en-US" smtClean="0"/>
              <a:t>‹#›</a:t>
            </a:fld>
            <a:endParaRPr lang="en-US"/>
          </a:p>
        </p:txBody>
      </p:sp>
    </p:spTree>
    <p:extLst>
      <p:ext uri="{BB962C8B-B14F-4D97-AF65-F5344CB8AC3E}">
        <p14:creationId xmlns:p14="http://schemas.microsoft.com/office/powerpoint/2010/main" val="889691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5D9F1-93C7-4CE0-B8AB-9EEC4E02F1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FCA824-FD36-42CD-A9BF-F3C8594307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E88EF85-6EAB-46DF-B792-AEC583C080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C9B397-25E9-4079-9189-EB630F5F49E7}"/>
              </a:ext>
            </a:extLst>
          </p:cNvPr>
          <p:cNvSpPr>
            <a:spLocks noGrp="1"/>
          </p:cNvSpPr>
          <p:nvPr>
            <p:ph type="dt" sz="half" idx="10"/>
          </p:nvPr>
        </p:nvSpPr>
        <p:spPr/>
        <p:txBody>
          <a:bodyPr/>
          <a:lstStyle/>
          <a:p>
            <a:fld id="{9FCA84A0-5228-42F2-ACD6-337325809B9D}" type="datetimeFigureOut">
              <a:rPr lang="en-US" smtClean="0"/>
              <a:t>2/5/2020</a:t>
            </a:fld>
            <a:endParaRPr lang="en-US"/>
          </a:p>
        </p:txBody>
      </p:sp>
      <p:sp>
        <p:nvSpPr>
          <p:cNvPr id="6" name="Footer Placeholder 5">
            <a:extLst>
              <a:ext uri="{FF2B5EF4-FFF2-40B4-BE49-F238E27FC236}">
                <a16:creationId xmlns:a16="http://schemas.microsoft.com/office/drawing/2014/main" id="{7418CCC7-3B45-4344-97A6-C03726D101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CCFF7E-82A3-4BF3-9525-9593E34FA17A}"/>
              </a:ext>
            </a:extLst>
          </p:cNvPr>
          <p:cNvSpPr>
            <a:spLocks noGrp="1"/>
          </p:cNvSpPr>
          <p:nvPr>
            <p:ph type="sldNum" sz="quarter" idx="12"/>
          </p:nvPr>
        </p:nvSpPr>
        <p:spPr/>
        <p:txBody>
          <a:bodyPr/>
          <a:lstStyle/>
          <a:p>
            <a:fld id="{7CE5BD54-787F-4F74-9B15-F1A14D097EAB}" type="slidenum">
              <a:rPr lang="en-US" smtClean="0"/>
              <a:t>‹#›</a:t>
            </a:fld>
            <a:endParaRPr lang="en-US"/>
          </a:p>
        </p:txBody>
      </p:sp>
    </p:spTree>
    <p:extLst>
      <p:ext uri="{BB962C8B-B14F-4D97-AF65-F5344CB8AC3E}">
        <p14:creationId xmlns:p14="http://schemas.microsoft.com/office/powerpoint/2010/main" val="146792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0DDC6A-1E55-4FCB-8653-D919EE0278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80A7CA3-B0B9-4062-90D5-FCE520656F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926E2C-08B6-4499-8013-7579B0B015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CA84A0-5228-42F2-ACD6-337325809B9D}" type="datetimeFigureOut">
              <a:rPr lang="en-US" smtClean="0"/>
              <a:t>2/5/2020</a:t>
            </a:fld>
            <a:endParaRPr lang="en-US"/>
          </a:p>
        </p:txBody>
      </p:sp>
      <p:sp>
        <p:nvSpPr>
          <p:cNvPr id="5" name="Footer Placeholder 4">
            <a:extLst>
              <a:ext uri="{FF2B5EF4-FFF2-40B4-BE49-F238E27FC236}">
                <a16:creationId xmlns:a16="http://schemas.microsoft.com/office/drawing/2014/main" id="{1A7A0214-0632-4B61-A7D4-286503B3EC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D06972A-A941-4524-85AF-FE35FF9C81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E5BD54-787F-4F74-9B15-F1A14D097EAB}" type="slidenum">
              <a:rPr lang="en-US" smtClean="0"/>
              <a:t>‹#›</a:t>
            </a:fld>
            <a:endParaRPr lang="en-US"/>
          </a:p>
        </p:txBody>
      </p:sp>
    </p:spTree>
    <p:extLst>
      <p:ext uri="{BB962C8B-B14F-4D97-AF65-F5344CB8AC3E}">
        <p14:creationId xmlns:p14="http://schemas.microsoft.com/office/powerpoint/2010/main" val="1614228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tfrw@tfrw.org"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F5BDE-AB62-4594-910E-97C03D642E61}"/>
              </a:ext>
            </a:extLst>
          </p:cNvPr>
          <p:cNvSpPr>
            <a:spLocks noGrp="1"/>
          </p:cNvSpPr>
          <p:nvPr>
            <p:ph type="ctrTitle"/>
          </p:nvPr>
        </p:nvSpPr>
        <p:spPr>
          <a:xfrm>
            <a:off x="2006221" y="1451069"/>
            <a:ext cx="8562488" cy="1083350"/>
          </a:xfrm>
        </p:spPr>
        <p:txBody>
          <a:bodyPr>
            <a:normAutofit/>
          </a:bodyPr>
          <a:lstStyle/>
          <a:p>
            <a:r>
              <a:rPr lang="en-US" sz="6600" b="1" dirty="0">
                <a:solidFill>
                  <a:srgbClr val="C00000"/>
                </a:solidFill>
                <a:latin typeface="Arial" panose="020B0604020202020204" pitchFamily="34" charset="0"/>
                <a:cs typeface="Arial" panose="020B0604020202020204" pitchFamily="34" charset="0"/>
              </a:rPr>
              <a:t>TFRW PROGRAMS</a:t>
            </a:r>
          </a:p>
        </p:txBody>
      </p:sp>
      <p:sp>
        <p:nvSpPr>
          <p:cNvPr id="3" name="Subtitle 2">
            <a:extLst>
              <a:ext uri="{FF2B5EF4-FFF2-40B4-BE49-F238E27FC236}">
                <a16:creationId xmlns:a16="http://schemas.microsoft.com/office/drawing/2014/main" id="{EC6146F5-10CC-45E0-9F61-311239CBA0E1}"/>
              </a:ext>
            </a:extLst>
          </p:cNvPr>
          <p:cNvSpPr>
            <a:spLocks noGrp="1"/>
          </p:cNvSpPr>
          <p:nvPr>
            <p:ph type="subTitle" idx="1"/>
          </p:nvPr>
        </p:nvSpPr>
        <p:spPr>
          <a:xfrm>
            <a:off x="1524000" y="3602037"/>
            <a:ext cx="9144000" cy="3255963"/>
          </a:xfrm>
        </p:spPr>
        <p:txBody>
          <a:bodyPr/>
          <a:lstStyle/>
          <a:p>
            <a:endParaRPr lang="en-US" dirty="0"/>
          </a:p>
          <a:p>
            <a:endParaRPr lang="en-US" dirty="0"/>
          </a:p>
          <a:p>
            <a:endParaRPr lang="en-US" dirty="0"/>
          </a:p>
        </p:txBody>
      </p:sp>
      <p:pic>
        <p:nvPicPr>
          <p:cNvPr id="5" name="Picture 4">
            <a:extLst>
              <a:ext uri="{FF2B5EF4-FFF2-40B4-BE49-F238E27FC236}">
                <a16:creationId xmlns:a16="http://schemas.microsoft.com/office/drawing/2014/main" id="{614A4A1E-9266-4565-A4A5-5950FFE24A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09562" y="2947601"/>
            <a:ext cx="1574093" cy="1599482"/>
          </a:xfrm>
          <a:prstGeom prst="rect">
            <a:avLst/>
          </a:prstGeom>
        </p:spPr>
      </p:pic>
      <p:sp>
        <p:nvSpPr>
          <p:cNvPr id="4" name="Rectangle 3">
            <a:extLst>
              <a:ext uri="{FF2B5EF4-FFF2-40B4-BE49-F238E27FC236}">
                <a16:creationId xmlns:a16="http://schemas.microsoft.com/office/drawing/2014/main" id="{1CCEA257-E259-4401-B86D-A5FE58205468}"/>
              </a:ext>
            </a:extLst>
          </p:cNvPr>
          <p:cNvSpPr/>
          <p:nvPr/>
        </p:nvSpPr>
        <p:spPr>
          <a:xfrm>
            <a:off x="3189719" y="4960265"/>
            <a:ext cx="6096000" cy="829651"/>
          </a:xfrm>
          <a:prstGeom prst="rect">
            <a:avLst/>
          </a:prstGeom>
        </p:spPr>
        <p:txBody>
          <a:bodyPr>
            <a:spAutoFit/>
          </a:bodyPr>
          <a:lstStyle/>
          <a:p>
            <a:pPr algn="ctr">
              <a:lnSpc>
                <a:spcPct val="107000"/>
              </a:lnSpc>
              <a:spcAft>
                <a:spcPts val="800"/>
              </a:spcAft>
            </a:pPr>
            <a:r>
              <a:rPr lang="en-US" sz="2000" b="1" dirty="0">
                <a:latin typeface="Arial" panose="020B0604020202020204" pitchFamily="34" charset="0"/>
                <a:ea typeface="Calibri" panose="020F0502020204030204" pitchFamily="34" charset="0"/>
                <a:cs typeface="Times New Roman" panose="02020603050405020304" pitchFamily="18" charset="0"/>
              </a:rPr>
              <a:t>Alice L. Melancon</a:t>
            </a:r>
            <a:endParaRPr lang="en-US" sz="2000" dirty="0">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2000" b="1" dirty="0">
                <a:latin typeface="Arial" panose="020B0604020202020204" pitchFamily="34" charset="0"/>
                <a:ea typeface="Calibri" panose="020F0502020204030204" pitchFamily="34" charset="0"/>
                <a:cs typeface="Times New Roman" panose="02020603050405020304" pitchFamily="18" charset="0"/>
              </a:rPr>
              <a:t>TFRW Vice President Programs</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3AC1BAB9-118D-4C30-ADFA-621C8BBC81B8}"/>
              </a:ext>
            </a:extLst>
          </p:cNvPr>
          <p:cNvSpPr txBox="1"/>
          <p:nvPr/>
        </p:nvSpPr>
        <p:spPr>
          <a:xfrm>
            <a:off x="821635" y="808383"/>
            <a:ext cx="10720317" cy="5420139"/>
          </a:xfrm>
          <a:prstGeom prst="rect">
            <a:avLst/>
          </a:prstGeom>
          <a:noFill/>
          <a:ln w="57150">
            <a:solidFill>
              <a:srgbClr val="C00000"/>
            </a:solidFill>
          </a:ln>
        </p:spPr>
        <p:txBody>
          <a:bodyPr wrap="square" rtlCol="0">
            <a:spAutoFit/>
          </a:bodyPr>
          <a:lstStyle/>
          <a:p>
            <a:endParaRPr lang="en-US" dirty="0"/>
          </a:p>
        </p:txBody>
      </p:sp>
    </p:spTree>
    <p:extLst>
      <p:ext uri="{BB962C8B-B14F-4D97-AF65-F5344CB8AC3E}">
        <p14:creationId xmlns:p14="http://schemas.microsoft.com/office/powerpoint/2010/main" val="3123373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8517A-BB7F-41EF-A59E-91ED0944B8A4}"/>
              </a:ext>
            </a:extLst>
          </p:cNvPr>
          <p:cNvSpPr>
            <a:spLocks noGrp="1"/>
          </p:cNvSpPr>
          <p:nvPr>
            <p:ph type="title"/>
          </p:nvPr>
        </p:nvSpPr>
        <p:spPr>
          <a:xfrm>
            <a:off x="4217897" y="902272"/>
            <a:ext cx="3150704" cy="1325563"/>
          </a:xfrm>
        </p:spPr>
        <p:txBody>
          <a:bodyPr/>
          <a:lstStyle/>
          <a:p>
            <a:pPr algn="ctr"/>
            <a:r>
              <a:rPr lang="en-US" b="1" dirty="0">
                <a:solidFill>
                  <a:srgbClr val="C00000"/>
                </a:solidFill>
                <a:latin typeface="Arial" panose="020B0604020202020204" pitchFamily="34" charset="0"/>
                <a:cs typeface="Arial" panose="020B0604020202020204" pitchFamily="34" charset="0"/>
              </a:rPr>
              <a:t>GOALS</a:t>
            </a:r>
          </a:p>
        </p:txBody>
      </p:sp>
      <p:sp>
        <p:nvSpPr>
          <p:cNvPr id="3" name="Content Placeholder 2">
            <a:extLst>
              <a:ext uri="{FF2B5EF4-FFF2-40B4-BE49-F238E27FC236}">
                <a16:creationId xmlns:a16="http://schemas.microsoft.com/office/drawing/2014/main" id="{9BDAA4AA-73F4-434B-B9D1-C2C22E3671FD}"/>
              </a:ext>
            </a:extLst>
          </p:cNvPr>
          <p:cNvSpPr>
            <a:spLocks noGrp="1"/>
          </p:cNvSpPr>
          <p:nvPr>
            <p:ph idx="1"/>
          </p:nvPr>
        </p:nvSpPr>
        <p:spPr>
          <a:xfrm>
            <a:off x="2232433" y="2022787"/>
            <a:ext cx="8362121" cy="4096752"/>
          </a:xfrm>
        </p:spPr>
        <p:txBody>
          <a:bodyPr>
            <a:normAutofit/>
          </a:bodyPr>
          <a:lstStyle/>
          <a:p>
            <a:r>
              <a:rPr lang="en-US" sz="3200" b="1" dirty="0">
                <a:latin typeface="Arial" panose="020B0604020202020204" pitchFamily="34" charset="0"/>
                <a:cs typeface="Arial" panose="020B0604020202020204" pitchFamily="34" charset="0"/>
              </a:rPr>
              <a:t>Electing Republicans</a:t>
            </a:r>
          </a:p>
          <a:p>
            <a:r>
              <a:rPr lang="en-US" sz="3200" b="1" dirty="0">
                <a:latin typeface="Arial" panose="020B0604020202020204" pitchFamily="34" charset="0"/>
                <a:cs typeface="Arial" panose="020B0604020202020204" pitchFamily="34" charset="0"/>
              </a:rPr>
              <a:t>Educating the public</a:t>
            </a:r>
          </a:p>
          <a:p>
            <a:r>
              <a:rPr lang="en-US" sz="3200" b="1" dirty="0">
                <a:latin typeface="Arial" panose="020B0604020202020204" pitchFamily="34" charset="0"/>
                <a:cs typeface="Arial" panose="020B0604020202020204" pitchFamily="34" charset="0"/>
              </a:rPr>
              <a:t>Growing membership</a:t>
            </a:r>
          </a:p>
          <a:p>
            <a:r>
              <a:rPr lang="en-US" sz="3200" b="1" dirty="0">
                <a:latin typeface="Arial" panose="020B0604020202020204" pitchFamily="34" charset="0"/>
                <a:cs typeface="Arial" panose="020B0604020202020204" pitchFamily="34" charset="0"/>
              </a:rPr>
              <a:t>Increasing the visibility of Texas Federation of Republican Women</a:t>
            </a:r>
            <a:endParaRPr lang="en-US" dirty="0"/>
          </a:p>
        </p:txBody>
      </p:sp>
      <p:pic>
        <p:nvPicPr>
          <p:cNvPr id="4" name="Picture 3">
            <a:extLst>
              <a:ext uri="{FF2B5EF4-FFF2-40B4-BE49-F238E27FC236}">
                <a16:creationId xmlns:a16="http://schemas.microsoft.com/office/drawing/2014/main" id="{A30F5EBF-353C-463B-B544-CA52F4BE21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3058" y="4987197"/>
            <a:ext cx="912942" cy="927667"/>
          </a:xfrm>
          <a:prstGeom prst="rect">
            <a:avLst/>
          </a:prstGeom>
        </p:spPr>
      </p:pic>
      <p:sp>
        <p:nvSpPr>
          <p:cNvPr id="6" name="TextBox 5">
            <a:extLst>
              <a:ext uri="{FF2B5EF4-FFF2-40B4-BE49-F238E27FC236}">
                <a16:creationId xmlns:a16="http://schemas.microsoft.com/office/drawing/2014/main" id="{7F62F4C8-5A79-42C6-857B-60A55DEB0A26}"/>
              </a:ext>
            </a:extLst>
          </p:cNvPr>
          <p:cNvSpPr txBox="1"/>
          <p:nvPr/>
        </p:nvSpPr>
        <p:spPr>
          <a:xfrm>
            <a:off x="1320803" y="697224"/>
            <a:ext cx="8637451" cy="5422315"/>
          </a:xfrm>
          <a:prstGeom prst="rect">
            <a:avLst/>
          </a:prstGeom>
          <a:noFill/>
          <a:ln w="57150">
            <a:solidFill>
              <a:srgbClr val="C00000"/>
            </a:solidFill>
          </a:ln>
        </p:spPr>
        <p:txBody>
          <a:bodyPr wrap="square" rtlCol="0">
            <a:spAutoFit/>
          </a:bodyPr>
          <a:lstStyle/>
          <a:p>
            <a:endParaRPr lang="en-US" dirty="0"/>
          </a:p>
        </p:txBody>
      </p:sp>
    </p:spTree>
    <p:extLst>
      <p:ext uri="{BB962C8B-B14F-4D97-AF65-F5344CB8AC3E}">
        <p14:creationId xmlns:p14="http://schemas.microsoft.com/office/powerpoint/2010/main" val="570481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83BB4-CD01-4F0C-BF27-4DC695AE48F7}"/>
              </a:ext>
            </a:extLst>
          </p:cNvPr>
          <p:cNvSpPr>
            <a:spLocks noGrp="1"/>
          </p:cNvSpPr>
          <p:nvPr>
            <p:ph type="title"/>
          </p:nvPr>
        </p:nvSpPr>
        <p:spPr>
          <a:xfrm>
            <a:off x="2183296" y="1035655"/>
            <a:ext cx="8292548" cy="1676746"/>
          </a:xfrm>
        </p:spPr>
        <p:txBody>
          <a:bodyPr/>
          <a:lstStyle/>
          <a:p>
            <a:r>
              <a:rPr lang="en-US" b="1" dirty="0">
                <a:solidFill>
                  <a:srgbClr val="C00000"/>
                </a:solidFill>
              </a:rPr>
              <a:t> </a:t>
            </a:r>
            <a:r>
              <a:rPr lang="en-US" sz="4800" b="1" dirty="0">
                <a:solidFill>
                  <a:srgbClr val="C00000"/>
                </a:solidFill>
                <a:latin typeface="Arial" panose="020B0604020202020204" pitchFamily="34" charset="0"/>
                <a:cs typeface="Arial" panose="020B0604020202020204" pitchFamily="34" charset="0"/>
              </a:rPr>
              <a:t>TFRW VISION STATEMENT</a:t>
            </a:r>
          </a:p>
        </p:txBody>
      </p:sp>
      <p:sp>
        <p:nvSpPr>
          <p:cNvPr id="3" name="Content Placeholder 2">
            <a:extLst>
              <a:ext uri="{FF2B5EF4-FFF2-40B4-BE49-F238E27FC236}">
                <a16:creationId xmlns:a16="http://schemas.microsoft.com/office/drawing/2014/main" id="{D1ECA40E-BE26-41E7-9A52-4CB5CAD8FAD1}"/>
              </a:ext>
            </a:extLst>
          </p:cNvPr>
          <p:cNvSpPr>
            <a:spLocks noGrp="1"/>
          </p:cNvSpPr>
          <p:nvPr>
            <p:ph idx="1"/>
          </p:nvPr>
        </p:nvSpPr>
        <p:spPr>
          <a:xfrm>
            <a:off x="1633331" y="2712401"/>
            <a:ext cx="9392479" cy="2335386"/>
          </a:xfrm>
        </p:spPr>
        <p:txBody>
          <a:bodyPr/>
          <a:lstStyle/>
          <a:p>
            <a:pPr marL="0" indent="0">
              <a:buNone/>
            </a:pPr>
            <a:r>
              <a:rPr lang="en-US" b="1" dirty="0">
                <a:latin typeface="Arial" panose="020B0604020202020204" pitchFamily="34" charset="0"/>
                <a:cs typeface="Arial" panose="020B0604020202020204" pitchFamily="34" charset="0"/>
              </a:rPr>
              <a:t>The Texas Federation of Republican Women provides the avenue for women to influence policy, develop candidates and elect the leaders of Texas.  TFRW provides the structure and support for political activists to learn, engage, and flourish.</a:t>
            </a:r>
          </a:p>
          <a:p>
            <a:endParaRPr lang="en-US" dirty="0"/>
          </a:p>
          <a:p>
            <a:endParaRPr lang="en-US" dirty="0"/>
          </a:p>
        </p:txBody>
      </p:sp>
      <p:pic>
        <p:nvPicPr>
          <p:cNvPr id="4" name="Picture 3">
            <a:extLst>
              <a:ext uri="{FF2B5EF4-FFF2-40B4-BE49-F238E27FC236}">
                <a16:creationId xmlns:a16="http://schemas.microsoft.com/office/drawing/2014/main" id="{50D04B1B-48FA-4508-BE37-9576A45CF9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3859" y="5155097"/>
            <a:ext cx="1025711" cy="1042255"/>
          </a:xfrm>
          <a:prstGeom prst="rect">
            <a:avLst/>
          </a:prstGeom>
        </p:spPr>
      </p:pic>
      <p:sp>
        <p:nvSpPr>
          <p:cNvPr id="6" name="TextBox 5">
            <a:extLst>
              <a:ext uri="{FF2B5EF4-FFF2-40B4-BE49-F238E27FC236}">
                <a16:creationId xmlns:a16="http://schemas.microsoft.com/office/drawing/2014/main" id="{28A4C91E-5681-45E3-8CEB-8DA7EB4BA81A}"/>
              </a:ext>
            </a:extLst>
          </p:cNvPr>
          <p:cNvSpPr txBox="1"/>
          <p:nvPr/>
        </p:nvSpPr>
        <p:spPr>
          <a:xfrm>
            <a:off x="662609" y="1035655"/>
            <a:ext cx="10866782" cy="5565913"/>
          </a:xfrm>
          <a:prstGeom prst="rect">
            <a:avLst/>
          </a:prstGeom>
          <a:noFill/>
          <a:ln w="57150">
            <a:solidFill>
              <a:srgbClr val="C00000"/>
            </a:solidFill>
          </a:ln>
        </p:spPr>
        <p:txBody>
          <a:bodyPr wrap="square" rtlCol="0">
            <a:spAutoFit/>
          </a:bodyPr>
          <a:lstStyle/>
          <a:p>
            <a:endParaRPr lang="en-US" dirty="0"/>
          </a:p>
        </p:txBody>
      </p:sp>
    </p:spTree>
    <p:extLst>
      <p:ext uri="{BB962C8B-B14F-4D97-AF65-F5344CB8AC3E}">
        <p14:creationId xmlns:p14="http://schemas.microsoft.com/office/powerpoint/2010/main" val="2258706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8517A-BB7F-41EF-A59E-91ED0944B8A4}"/>
              </a:ext>
            </a:extLst>
          </p:cNvPr>
          <p:cNvSpPr>
            <a:spLocks noGrp="1"/>
          </p:cNvSpPr>
          <p:nvPr>
            <p:ph type="title"/>
          </p:nvPr>
        </p:nvSpPr>
        <p:spPr>
          <a:xfrm>
            <a:off x="4217897" y="902272"/>
            <a:ext cx="3150704" cy="1325563"/>
          </a:xfrm>
        </p:spPr>
        <p:txBody>
          <a:bodyPr/>
          <a:lstStyle/>
          <a:p>
            <a:pPr algn="ctr"/>
            <a:r>
              <a:rPr lang="en-US" b="1" dirty="0">
                <a:solidFill>
                  <a:srgbClr val="C00000"/>
                </a:solidFill>
                <a:latin typeface="Arial" panose="020B0604020202020204" pitchFamily="34" charset="0"/>
                <a:cs typeface="Arial" panose="020B0604020202020204" pitchFamily="34" charset="0"/>
              </a:rPr>
              <a:t>GOALS</a:t>
            </a:r>
          </a:p>
        </p:txBody>
      </p:sp>
      <p:sp>
        <p:nvSpPr>
          <p:cNvPr id="3" name="Content Placeholder 2">
            <a:extLst>
              <a:ext uri="{FF2B5EF4-FFF2-40B4-BE49-F238E27FC236}">
                <a16:creationId xmlns:a16="http://schemas.microsoft.com/office/drawing/2014/main" id="{9BDAA4AA-73F4-434B-B9D1-C2C22E3671FD}"/>
              </a:ext>
            </a:extLst>
          </p:cNvPr>
          <p:cNvSpPr>
            <a:spLocks noGrp="1"/>
          </p:cNvSpPr>
          <p:nvPr>
            <p:ph idx="1"/>
          </p:nvPr>
        </p:nvSpPr>
        <p:spPr>
          <a:xfrm>
            <a:off x="2232433" y="2022787"/>
            <a:ext cx="8362121" cy="4096752"/>
          </a:xfrm>
        </p:spPr>
        <p:txBody>
          <a:bodyPr>
            <a:normAutofit/>
          </a:bodyPr>
          <a:lstStyle/>
          <a:p>
            <a:r>
              <a:rPr lang="en-US" sz="3200" b="1" dirty="0">
                <a:latin typeface="Arial" panose="020B0604020202020204" pitchFamily="34" charset="0"/>
                <a:cs typeface="Arial" panose="020B0604020202020204" pitchFamily="34" charset="0"/>
              </a:rPr>
              <a:t>Electing Republicans</a:t>
            </a:r>
          </a:p>
          <a:p>
            <a:r>
              <a:rPr lang="en-US" sz="3200" b="1" dirty="0">
                <a:latin typeface="Arial" panose="020B0604020202020204" pitchFamily="34" charset="0"/>
                <a:cs typeface="Arial" panose="020B0604020202020204" pitchFamily="34" charset="0"/>
              </a:rPr>
              <a:t>Educating the public</a:t>
            </a:r>
          </a:p>
          <a:p>
            <a:r>
              <a:rPr lang="en-US" sz="3200" b="1" dirty="0">
                <a:latin typeface="Arial" panose="020B0604020202020204" pitchFamily="34" charset="0"/>
                <a:cs typeface="Arial" panose="020B0604020202020204" pitchFamily="34" charset="0"/>
              </a:rPr>
              <a:t>Growing membership</a:t>
            </a:r>
          </a:p>
          <a:p>
            <a:r>
              <a:rPr lang="en-US" sz="3200" b="1" dirty="0">
                <a:latin typeface="Arial" panose="020B0604020202020204" pitchFamily="34" charset="0"/>
                <a:cs typeface="Arial" panose="020B0604020202020204" pitchFamily="34" charset="0"/>
              </a:rPr>
              <a:t>Increasing the visibility of Texas Federation of Republican Women</a:t>
            </a:r>
            <a:endParaRPr lang="en-US" dirty="0"/>
          </a:p>
        </p:txBody>
      </p:sp>
      <p:pic>
        <p:nvPicPr>
          <p:cNvPr id="4" name="Picture 3">
            <a:extLst>
              <a:ext uri="{FF2B5EF4-FFF2-40B4-BE49-F238E27FC236}">
                <a16:creationId xmlns:a16="http://schemas.microsoft.com/office/drawing/2014/main" id="{A30F5EBF-353C-463B-B544-CA52F4BE21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3058" y="4987197"/>
            <a:ext cx="912942" cy="927667"/>
          </a:xfrm>
          <a:prstGeom prst="rect">
            <a:avLst/>
          </a:prstGeom>
        </p:spPr>
      </p:pic>
      <p:sp>
        <p:nvSpPr>
          <p:cNvPr id="6" name="TextBox 5">
            <a:extLst>
              <a:ext uri="{FF2B5EF4-FFF2-40B4-BE49-F238E27FC236}">
                <a16:creationId xmlns:a16="http://schemas.microsoft.com/office/drawing/2014/main" id="{7F62F4C8-5A79-42C6-857B-60A55DEB0A26}"/>
              </a:ext>
            </a:extLst>
          </p:cNvPr>
          <p:cNvSpPr txBox="1"/>
          <p:nvPr/>
        </p:nvSpPr>
        <p:spPr>
          <a:xfrm>
            <a:off x="1320803" y="697224"/>
            <a:ext cx="8637451" cy="5422315"/>
          </a:xfrm>
          <a:prstGeom prst="rect">
            <a:avLst/>
          </a:prstGeom>
          <a:noFill/>
          <a:ln w="57150">
            <a:solidFill>
              <a:srgbClr val="C00000"/>
            </a:solidFill>
          </a:ln>
        </p:spPr>
        <p:txBody>
          <a:bodyPr wrap="square" rtlCol="0">
            <a:spAutoFit/>
          </a:bodyPr>
          <a:lstStyle/>
          <a:p>
            <a:endParaRPr lang="en-US" dirty="0"/>
          </a:p>
        </p:txBody>
      </p:sp>
    </p:spTree>
    <p:extLst>
      <p:ext uri="{BB962C8B-B14F-4D97-AF65-F5344CB8AC3E}">
        <p14:creationId xmlns:p14="http://schemas.microsoft.com/office/powerpoint/2010/main" val="233013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0EC4D-69C6-4C44-8CCA-3ED2330B669C}"/>
              </a:ext>
            </a:extLst>
          </p:cNvPr>
          <p:cNvSpPr>
            <a:spLocks noGrp="1"/>
          </p:cNvSpPr>
          <p:nvPr>
            <p:ph type="title"/>
          </p:nvPr>
        </p:nvSpPr>
        <p:spPr>
          <a:xfrm>
            <a:off x="954157" y="1219199"/>
            <a:ext cx="10071652" cy="4214191"/>
          </a:xfrm>
        </p:spPr>
        <p:txBody>
          <a:bodyPr>
            <a:normAutofit/>
          </a:bodyPr>
          <a:lstStyle/>
          <a:p>
            <a:pPr algn="ctr"/>
            <a:r>
              <a:rPr lang="en-US" sz="4800" b="1" dirty="0">
                <a:solidFill>
                  <a:srgbClr val="C00000"/>
                </a:solidFill>
                <a:latin typeface="Arial" panose="020B0604020202020204" pitchFamily="34" charset="0"/>
                <a:cs typeface="Arial" panose="020B0604020202020204" pitchFamily="34" charset="0"/>
              </a:rPr>
              <a:t>REMEMBER:</a:t>
            </a:r>
            <a:br>
              <a:rPr lang="en-US" sz="4800" b="1" dirty="0">
                <a:solidFill>
                  <a:srgbClr val="C00000"/>
                </a:solidFill>
                <a:latin typeface="Arial" panose="020B0604020202020204" pitchFamily="34" charset="0"/>
                <a:cs typeface="Arial" panose="020B0604020202020204" pitchFamily="34" charset="0"/>
              </a:rPr>
            </a:br>
            <a:br>
              <a:rPr lang="en-US" sz="4800" b="1" dirty="0">
                <a:solidFill>
                  <a:srgbClr val="C00000"/>
                </a:solidFill>
                <a:latin typeface="Arial" panose="020B0604020202020204" pitchFamily="34" charset="0"/>
                <a:cs typeface="Arial" panose="020B0604020202020204" pitchFamily="34" charset="0"/>
              </a:rPr>
            </a:br>
            <a:r>
              <a:rPr lang="en-US" sz="4800" b="1" dirty="0">
                <a:solidFill>
                  <a:srgbClr val="C00000"/>
                </a:solidFill>
                <a:latin typeface="Arial" panose="020B0604020202020204" pitchFamily="34" charset="0"/>
                <a:cs typeface="Arial" panose="020B0604020202020204" pitchFamily="34" charset="0"/>
              </a:rPr>
              <a:t>SPEAKERS CANNOT BE FROM ANOTHER POLITICAL PARTY</a:t>
            </a:r>
          </a:p>
        </p:txBody>
      </p:sp>
      <p:sp>
        <p:nvSpPr>
          <p:cNvPr id="4" name="TextBox 3">
            <a:extLst>
              <a:ext uri="{FF2B5EF4-FFF2-40B4-BE49-F238E27FC236}">
                <a16:creationId xmlns:a16="http://schemas.microsoft.com/office/drawing/2014/main" id="{2FE14D72-5DCC-43D9-B399-B167FF535567}"/>
              </a:ext>
            </a:extLst>
          </p:cNvPr>
          <p:cNvSpPr txBox="1"/>
          <p:nvPr/>
        </p:nvSpPr>
        <p:spPr>
          <a:xfrm>
            <a:off x="962525" y="578963"/>
            <a:ext cx="10063284" cy="5371263"/>
          </a:xfrm>
          <a:prstGeom prst="rect">
            <a:avLst/>
          </a:prstGeom>
          <a:noFill/>
          <a:ln w="57150">
            <a:solidFill>
              <a:srgbClr val="C00000"/>
            </a:solidFill>
          </a:ln>
        </p:spPr>
        <p:txBody>
          <a:bodyPr wrap="square" rtlCol="0">
            <a:spAutoFit/>
          </a:bodyPr>
          <a:lstStyle/>
          <a:p>
            <a:endParaRPr lang="en-US" dirty="0"/>
          </a:p>
        </p:txBody>
      </p:sp>
    </p:spTree>
    <p:extLst>
      <p:ext uri="{BB962C8B-B14F-4D97-AF65-F5344CB8AC3E}">
        <p14:creationId xmlns:p14="http://schemas.microsoft.com/office/powerpoint/2010/main" val="3915711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CDA8F-265F-49FE-A743-63721DCCCFD9}"/>
              </a:ext>
            </a:extLst>
          </p:cNvPr>
          <p:cNvSpPr>
            <a:spLocks noGrp="1"/>
          </p:cNvSpPr>
          <p:nvPr>
            <p:ph type="title"/>
          </p:nvPr>
        </p:nvSpPr>
        <p:spPr>
          <a:xfrm>
            <a:off x="3250889" y="974874"/>
            <a:ext cx="6980583" cy="853661"/>
          </a:xfrm>
        </p:spPr>
        <p:txBody>
          <a:bodyPr/>
          <a:lstStyle/>
          <a:p>
            <a:r>
              <a:rPr lang="en-US" b="1" dirty="0">
                <a:solidFill>
                  <a:srgbClr val="C00000"/>
                </a:solidFill>
                <a:latin typeface="Arial" panose="020B0604020202020204" pitchFamily="34" charset="0"/>
                <a:cs typeface="Arial" panose="020B0604020202020204" pitchFamily="34" charset="0"/>
              </a:rPr>
              <a:t>TYPES OF PROGRAMS</a:t>
            </a:r>
          </a:p>
        </p:txBody>
      </p:sp>
      <p:sp>
        <p:nvSpPr>
          <p:cNvPr id="3" name="Content Placeholder 2">
            <a:extLst>
              <a:ext uri="{FF2B5EF4-FFF2-40B4-BE49-F238E27FC236}">
                <a16:creationId xmlns:a16="http://schemas.microsoft.com/office/drawing/2014/main" id="{98E4E9BC-3A07-410F-BCD0-A82B18ECD851}"/>
              </a:ext>
            </a:extLst>
          </p:cNvPr>
          <p:cNvSpPr>
            <a:spLocks noGrp="1"/>
          </p:cNvSpPr>
          <p:nvPr>
            <p:ph idx="1"/>
          </p:nvPr>
        </p:nvSpPr>
        <p:spPr>
          <a:xfrm>
            <a:off x="1064525" y="1833482"/>
            <a:ext cx="9735131" cy="4049644"/>
          </a:xfrm>
        </p:spPr>
        <p:txBody>
          <a:bodyPr/>
          <a:lstStyle/>
          <a:p>
            <a:pPr marL="457200" lvl="1" indent="0">
              <a:buNone/>
            </a:pPr>
            <a:r>
              <a:rPr lang="en-US" sz="2800" b="1" u="sng" dirty="0">
                <a:latin typeface="Arial" panose="020B0604020202020204" pitchFamily="34" charset="0"/>
                <a:cs typeface="Arial" panose="020B0604020202020204" pitchFamily="34" charset="0"/>
              </a:rPr>
              <a:t>SUGGESTION</a:t>
            </a:r>
          </a:p>
          <a:p>
            <a:r>
              <a:rPr lang="en-US" b="1" dirty="0">
                <a:latin typeface="Arial" panose="020B0604020202020204" pitchFamily="34" charset="0"/>
                <a:cs typeface="Arial" panose="020B0604020202020204" pitchFamily="34" charset="0"/>
              </a:rPr>
              <a:t>     Consider TFRW Club Achievement Award requirements when selecting speakers.</a:t>
            </a:r>
          </a:p>
          <a:p>
            <a:endParaRPr lang="en-US" sz="1800"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SUGGESTION</a:t>
            </a:r>
          </a:p>
          <a:p>
            <a:r>
              <a:rPr lang="en-US" b="1" dirty="0">
                <a:latin typeface="Arial" panose="020B0604020202020204" pitchFamily="34" charset="0"/>
                <a:cs typeface="Arial" panose="020B0604020202020204" pitchFamily="34" charset="0"/>
              </a:rPr>
              <a:t>     Consider the National Federation of Republican Women Achievement Award requirements when selecting speakers.</a:t>
            </a:r>
          </a:p>
        </p:txBody>
      </p:sp>
      <p:pic>
        <p:nvPicPr>
          <p:cNvPr id="4" name="Picture 3">
            <a:extLst>
              <a:ext uri="{FF2B5EF4-FFF2-40B4-BE49-F238E27FC236}">
                <a16:creationId xmlns:a16="http://schemas.microsoft.com/office/drawing/2014/main" id="{9FC31FF9-A7B2-4C3D-BD9F-E836177892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0870" y="5378666"/>
            <a:ext cx="795130" cy="807955"/>
          </a:xfrm>
          <a:prstGeom prst="rect">
            <a:avLst/>
          </a:prstGeom>
        </p:spPr>
      </p:pic>
      <p:sp>
        <p:nvSpPr>
          <p:cNvPr id="5" name="TextBox 4">
            <a:extLst>
              <a:ext uri="{FF2B5EF4-FFF2-40B4-BE49-F238E27FC236}">
                <a16:creationId xmlns:a16="http://schemas.microsoft.com/office/drawing/2014/main" id="{EC09BD92-6047-406B-B026-C08A6C67382F}"/>
              </a:ext>
            </a:extLst>
          </p:cNvPr>
          <p:cNvSpPr txBox="1"/>
          <p:nvPr/>
        </p:nvSpPr>
        <p:spPr>
          <a:xfrm>
            <a:off x="1064525" y="671379"/>
            <a:ext cx="9939130" cy="5950226"/>
          </a:xfrm>
          <a:prstGeom prst="rect">
            <a:avLst/>
          </a:prstGeom>
          <a:noFill/>
          <a:ln w="57150">
            <a:solidFill>
              <a:srgbClr val="C00000"/>
            </a:solidFill>
          </a:ln>
        </p:spPr>
        <p:txBody>
          <a:bodyPr wrap="square" rtlCol="0">
            <a:spAutoFit/>
          </a:bodyPr>
          <a:lstStyle/>
          <a:p>
            <a:endParaRPr lang="en-US" dirty="0"/>
          </a:p>
        </p:txBody>
      </p:sp>
    </p:spTree>
    <p:extLst>
      <p:ext uri="{BB962C8B-B14F-4D97-AF65-F5344CB8AC3E}">
        <p14:creationId xmlns:p14="http://schemas.microsoft.com/office/powerpoint/2010/main" val="4230227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A3EFA-CF98-4C5F-A2C6-E9EB78C84F54}"/>
              </a:ext>
            </a:extLst>
          </p:cNvPr>
          <p:cNvSpPr>
            <a:spLocks noGrp="1"/>
          </p:cNvSpPr>
          <p:nvPr>
            <p:ph type="ctrTitle"/>
          </p:nvPr>
        </p:nvSpPr>
        <p:spPr>
          <a:xfrm>
            <a:off x="1775789" y="795129"/>
            <a:ext cx="8322366" cy="949325"/>
          </a:xfrm>
        </p:spPr>
        <p:txBody>
          <a:bodyPr>
            <a:normAutofit/>
          </a:bodyPr>
          <a:lstStyle/>
          <a:p>
            <a:r>
              <a:rPr lang="en-US" sz="4800" b="1" dirty="0">
                <a:solidFill>
                  <a:srgbClr val="FF0000"/>
                </a:solidFill>
                <a:latin typeface="Arial" panose="020B0604020202020204" pitchFamily="34" charset="0"/>
                <a:cs typeface="Arial" panose="020B0604020202020204" pitchFamily="34" charset="0"/>
              </a:rPr>
              <a:t>AWARD PROGRAM TOPICS</a:t>
            </a:r>
          </a:p>
        </p:txBody>
      </p:sp>
      <p:sp>
        <p:nvSpPr>
          <p:cNvPr id="3" name="Subtitle 2">
            <a:extLst>
              <a:ext uri="{FF2B5EF4-FFF2-40B4-BE49-F238E27FC236}">
                <a16:creationId xmlns:a16="http://schemas.microsoft.com/office/drawing/2014/main" id="{654E6520-DFE4-49B4-8029-C0413FC3528B}"/>
              </a:ext>
            </a:extLst>
          </p:cNvPr>
          <p:cNvSpPr>
            <a:spLocks noGrp="1"/>
          </p:cNvSpPr>
          <p:nvPr>
            <p:ph type="subTitle" idx="1"/>
          </p:nvPr>
        </p:nvSpPr>
        <p:spPr>
          <a:xfrm>
            <a:off x="1775789" y="1744454"/>
            <a:ext cx="9197010" cy="3591339"/>
          </a:xfrm>
        </p:spPr>
        <p:txBody>
          <a:bodyPr>
            <a:normAutofit/>
          </a:bodyPr>
          <a:lstStyle/>
          <a:p>
            <a:pPr marL="457200" indent="-457200" algn="l">
              <a:buFont typeface="Arial" panose="020B0604020202020204" pitchFamily="34" charset="0"/>
              <a:buChar char="•"/>
            </a:pPr>
            <a:r>
              <a:rPr lang="en-US" sz="2800" b="1" dirty="0">
                <a:latin typeface="Arial" panose="020B0604020202020204" pitchFamily="34" charset="0"/>
                <a:cs typeface="Arial" panose="020B0604020202020204" pitchFamily="34" charset="0"/>
              </a:rPr>
              <a:t>2 Issue programs each year</a:t>
            </a:r>
          </a:p>
          <a:p>
            <a:pPr marL="457200" indent="-457200" algn="l">
              <a:buFont typeface="Arial" panose="020B0604020202020204" pitchFamily="34" charset="0"/>
              <a:buChar char="•"/>
            </a:pPr>
            <a:r>
              <a:rPr lang="en-US" sz="2800" b="1" dirty="0">
                <a:latin typeface="Arial" panose="020B0604020202020204" pitchFamily="34" charset="0"/>
                <a:cs typeface="Arial" panose="020B0604020202020204" pitchFamily="34" charset="0"/>
              </a:rPr>
              <a:t>State election laws, party rules and structure</a:t>
            </a:r>
          </a:p>
          <a:p>
            <a:pPr marL="457200" indent="-457200" algn="l">
              <a:buFont typeface="Arial" panose="020B0604020202020204" pitchFamily="34" charset="0"/>
              <a:buChar char="•"/>
            </a:pPr>
            <a:r>
              <a:rPr lang="en-US" sz="2800" b="1" dirty="0">
                <a:latin typeface="Arial" panose="020B0604020202020204" pitchFamily="34" charset="0"/>
                <a:cs typeface="Arial" panose="020B0604020202020204" pitchFamily="34" charset="0"/>
              </a:rPr>
              <a:t>TFRW and NFRW structure</a:t>
            </a:r>
          </a:p>
          <a:p>
            <a:pPr marL="457200" indent="-457200" algn="l">
              <a:buFont typeface="Arial" panose="020B0604020202020204" pitchFamily="34" charset="0"/>
              <a:buChar char="•"/>
            </a:pPr>
            <a:r>
              <a:rPr lang="en-US" sz="2800" b="1" dirty="0">
                <a:latin typeface="Arial" panose="020B0604020202020204" pitchFamily="34" charset="0"/>
                <a:cs typeface="Arial" panose="020B0604020202020204" pitchFamily="34" charset="0"/>
              </a:rPr>
              <a:t>Legislation</a:t>
            </a:r>
          </a:p>
          <a:p>
            <a:pPr marL="457200" indent="-457200" algn="l">
              <a:buFont typeface="Arial" panose="020B0604020202020204" pitchFamily="34" charset="0"/>
              <a:buChar char="•"/>
            </a:pPr>
            <a:r>
              <a:rPr lang="en-US" sz="2800" b="1" dirty="0">
                <a:latin typeface="Arial" panose="020B0604020202020204" pitchFamily="34" charset="0"/>
                <a:cs typeface="Arial" panose="020B0604020202020204" pitchFamily="34" charset="0"/>
              </a:rPr>
              <a:t>TFRW or NFRW board member</a:t>
            </a:r>
          </a:p>
          <a:p>
            <a:pPr algn="l"/>
            <a:r>
              <a:rPr lang="en-US" sz="2800" b="1" dirty="0">
                <a:latin typeface="Arial" panose="020B0604020202020204" pitchFamily="34" charset="0"/>
                <a:cs typeface="Arial" panose="020B0604020202020204" pitchFamily="34" charset="0"/>
              </a:rPr>
              <a:t>*   Party leader-GOP Plan of Action</a:t>
            </a:r>
          </a:p>
          <a:p>
            <a:pPr marL="457200" indent="-457200" algn="l">
              <a:buFont typeface="Arial" panose="020B0604020202020204" pitchFamily="34" charset="0"/>
              <a:buChar char="•"/>
            </a:pPr>
            <a:endParaRPr lang="en-US" sz="2800" b="1" dirty="0">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endParaRPr lang="en-US" sz="3200" b="1" dirty="0">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259BCA2F-E471-422B-A5E9-22DD7E322A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2636" y="5090302"/>
            <a:ext cx="1164336" cy="1194816"/>
          </a:xfrm>
          <a:prstGeom prst="rect">
            <a:avLst/>
          </a:prstGeom>
        </p:spPr>
      </p:pic>
      <p:sp>
        <p:nvSpPr>
          <p:cNvPr id="9" name="TextBox 8">
            <a:extLst>
              <a:ext uri="{FF2B5EF4-FFF2-40B4-BE49-F238E27FC236}">
                <a16:creationId xmlns:a16="http://schemas.microsoft.com/office/drawing/2014/main" id="{A94AFD3B-8231-41D7-9D03-44F083F4133B}"/>
              </a:ext>
            </a:extLst>
          </p:cNvPr>
          <p:cNvSpPr txBox="1"/>
          <p:nvPr/>
        </p:nvSpPr>
        <p:spPr>
          <a:xfrm>
            <a:off x="967407" y="453887"/>
            <a:ext cx="9939130" cy="5950226"/>
          </a:xfrm>
          <a:prstGeom prst="rect">
            <a:avLst/>
          </a:prstGeom>
          <a:noFill/>
          <a:ln w="57150">
            <a:solidFill>
              <a:srgbClr val="C00000"/>
            </a:solidFill>
          </a:ln>
        </p:spPr>
        <p:txBody>
          <a:bodyPr wrap="square" rtlCol="0">
            <a:spAutoFit/>
          </a:bodyPr>
          <a:lstStyle/>
          <a:p>
            <a:endParaRPr lang="en-US" dirty="0"/>
          </a:p>
        </p:txBody>
      </p:sp>
    </p:spTree>
    <p:extLst>
      <p:ext uri="{BB962C8B-B14F-4D97-AF65-F5344CB8AC3E}">
        <p14:creationId xmlns:p14="http://schemas.microsoft.com/office/powerpoint/2010/main" val="2656000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7EB2E-F3E3-4084-ABD5-03E09C7D8621}"/>
              </a:ext>
            </a:extLst>
          </p:cNvPr>
          <p:cNvSpPr>
            <a:spLocks noGrp="1"/>
          </p:cNvSpPr>
          <p:nvPr>
            <p:ph type="title"/>
          </p:nvPr>
        </p:nvSpPr>
        <p:spPr>
          <a:xfrm>
            <a:off x="2791239" y="835159"/>
            <a:ext cx="6609522" cy="1325563"/>
          </a:xfrm>
        </p:spPr>
        <p:txBody>
          <a:bodyPr/>
          <a:lstStyle/>
          <a:p>
            <a:r>
              <a:rPr lang="en-US" b="1" dirty="0">
                <a:solidFill>
                  <a:srgbClr val="C00000"/>
                </a:solidFill>
                <a:latin typeface="Arial" panose="020B0604020202020204" pitchFamily="34" charset="0"/>
                <a:cs typeface="Arial" panose="020B0604020202020204" pitchFamily="34" charset="0"/>
              </a:rPr>
              <a:t>SPEAKERS’ BUREAU</a:t>
            </a:r>
          </a:p>
        </p:txBody>
      </p:sp>
      <p:sp>
        <p:nvSpPr>
          <p:cNvPr id="3" name="Content Placeholder 2">
            <a:extLst>
              <a:ext uri="{FF2B5EF4-FFF2-40B4-BE49-F238E27FC236}">
                <a16:creationId xmlns:a16="http://schemas.microsoft.com/office/drawing/2014/main" id="{1C6BC602-0917-4FE9-A802-DDE57E95CE00}"/>
              </a:ext>
            </a:extLst>
          </p:cNvPr>
          <p:cNvSpPr>
            <a:spLocks noGrp="1"/>
          </p:cNvSpPr>
          <p:nvPr>
            <p:ph idx="1"/>
          </p:nvPr>
        </p:nvSpPr>
        <p:spPr>
          <a:xfrm>
            <a:off x="1724439" y="2506662"/>
            <a:ext cx="9644270" cy="4351338"/>
          </a:xfrm>
        </p:spPr>
        <p:txBody>
          <a:bodyPr/>
          <a:lstStyle/>
          <a:p>
            <a:pPr marL="0" indent="0">
              <a:buNone/>
            </a:pPr>
            <a:r>
              <a:rPr lang="en-US" b="1" dirty="0">
                <a:latin typeface="Arial" panose="020B0604020202020204" pitchFamily="34" charset="0"/>
                <a:cs typeface="Arial" panose="020B0604020202020204" pitchFamily="34" charset="0"/>
              </a:rPr>
              <a:t>The plan is to develop a Speakers’ Bureau for local clubs to use when needed.  </a:t>
            </a:r>
          </a:p>
          <a:p>
            <a:pPr marL="0" indent="0">
              <a:buNone/>
            </a:pPr>
            <a:r>
              <a:rPr lang="en-US" b="1" dirty="0">
                <a:latin typeface="Arial" panose="020B0604020202020204" pitchFamily="34" charset="0"/>
                <a:cs typeface="Arial" panose="020B0604020202020204" pitchFamily="34" charset="0"/>
              </a:rPr>
              <a:t>    *  Clubs are asked to submit names of informative speakers to TFRW VP Programs.</a:t>
            </a:r>
          </a:p>
          <a:p>
            <a:pPr marL="0" indent="0">
              <a:buNone/>
            </a:pPr>
            <a:r>
              <a:rPr lang="en-US" b="1" dirty="0">
                <a:latin typeface="Arial" panose="020B0604020202020204" pitchFamily="34" charset="0"/>
                <a:cs typeface="Arial" panose="020B0604020202020204" pitchFamily="34" charset="0"/>
              </a:rPr>
              <a:t>    *  TFRW VP Programs will develop the Speakers’ Bureau.</a:t>
            </a:r>
          </a:p>
        </p:txBody>
      </p:sp>
      <p:pic>
        <p:nvPicPr>
          <p:cNvPr id="4" name="Picture 3">
            <a:extLst>
              <a:ext uri="{FF2B5EF4-FFF2-40B4-BE49-F238E27FC236}">
                <a16:creationId xmlns:a16="http://schemas.microsoft.com/office/drawing/2014/main" id="{24BB5A39-2405-4E42-9957-D77FB5EAB6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6118" y="5256408"/>
            <a:ext cx="933858" cy="948920"/>
          </a:xfrm>
          <a:prstGeom prst="rect">
            <a:avLst/>
          </a:prstGeom>
        </p:spPr>
      </p:pic>
      <p:sp>
        <p:nvSpPr>
          <p:cNvPr id="6" name="TextBox 5">
            <a:extLst>
              <a:ext uri="{FF2B5EF4-FFF2-40B4-BE49-F238E27FC236}">
                <a16:creationId xmlns:a16="http://schemas.microsoft.com/office/drawing/2014/main" id="{B8354C7F-CF7D-44E1-992A-498FB6D7050F}"/>
              </a:ext>
            </a:extLst>
          </p:cNvPr>
          <p:cNvSpPr txBox="1"/>
          <p:nvPr/>
        </p:nvSpPr>
        <p:spPr>
          <a:xfrm>
            <a:off x="1054314" y="652672"/>
            <a:ext cx="10369060" cy="5777948"/>
          </a:xfrm>
          <a:prstGeom prst="rect">
            <a:avLst/>
          </a:prstGeom>
          <a:noFill/>
          <a:ln w="57150">
            <a:solidFill>
              <a:srgbClr val="C00000"/>
            </a:solidFill>
          </a:ln>
        </p:spPr>
        <p:txBody>
          <a:bodyPr wrap="square" rtlCol="0">
            <a:spAutoFit/>
          </a:bodyPr>
          <a:lstStyle/>
          <a:p>
            <a:endParaRPr lang="en-US" dirty="0"/>
          </a:p>
        </p:txBody>
      </p:sp>
    </p:spTree>
    <p:extLst>
      <p:ext uri="{BB962C8B-B14F-4D97-AF65-F5344CB8AC3E}">
        <p14:creationId xmlns:p14="http://schemas.microsoft.com/office/powerpoint/2010/main" val="3241549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2769E-5F14-47A0-9C22-857A340F4E96}"/>
              </a:ext>
            </a:extLst>
          </p:cNvPr>
          <p:cNvSpPr>
            <a:spLocks noGrp="1"/>
          </p:cNvSpPr>
          <p:nvPr>
            <p:ph type="ctrTitle"/>
          </p:nvPr>
        </p:nvSpPr>
        <p:spPr>
          <a:xfrm>
            <a:off x="1351722" y="1064159"/>
            <a:ext cx="8825947" cy="1016145"/>
          </a:xfrm>
        </p:spPr>
        <p:txBody>
          <a:bodyPr>
            <a:normAutofit/>
          </a:bodyPr>
          <a:lstStyle/>
          <a:p>
            <a:r>
              <a:rPr lang="en-US" sz="3600" b="1" dirty="0">
                <a:solidFill>
                  <a:srgbClr val="C00000"/>
                </a:solidFill>
                <a:latin typeface="Arial" panose="020B0604020202020204" pitchFamily="34" charset="0"/>
                <a:cs typeface="Arial" panose="020B0604020202020204" pitchFamily="34" charset="0"/>
              </a:rPr>
              <a:t>Contact Information</a:t>
            </a:r>
          </a:p>
        </p:txBody>
      </p:sp>
      <p:sp>
        <p:nvSpPr>
          <p:cNvPr id="3" name="Subtitle 2">
            <a:extLst>
              <a:ext uri="{FF2B5EF4-FFF2-40B4-BE49-F238E27FC236}">
                <a16:creationId xmlns:a16="http://schemas.microsoft.com/office/drawing/2014/main" id="{53EEADE0-93A9-4631-AA2E-5993CE60BE75}"/>
              </a:ext>
            </a:extLst>
          </p:cNvPr>
          <p:cNvSpPr>
            <a:spLocks noGrp="1"/>
          </p:cNvSpPr>
          <p:nvPr>
            <p:ph type="subTitle" idx="1"/>
          </p:nvPr>
        </p:nvSpPr>
        <p:spPr>
          <a:xfrm>
            <a:off x="1470991" y="2203762"/>
            <a:ext cx="9144000" cy="2729489"/>
          </a:xfrm>
        </p:spPr>
        <p:txBody>
          <a:bodyPr/>
          <a:lstStyle/>
          <a:p>
            <a:pPr algn="l"/>
            <a:r>
              <a:rPr lang="en-US" b="1" dirty="0"/>
              <a:t>Alice Melancon</a:t>
            </a:r>
          </a:p>
          <a:p>
            <a:pPr algn="l"/>
            <a:r>
              <a:rPr lang="en-US" dirty="0"/>
              <a:t>     Email:   vpprograms@tfrw.org</a:t>
            </a:r>
          </a:p>
          <a:p>
            <a:pPr algn="l"/>
            <a:r>
              <a:rPr lang="en-US" dirty="0"/>
              <a:t>     Phone:  Cell  713-410-4399    Home   281-367-6368</a:t>
            </a:r>
          </a:p>
          <a:p>
            <a:pPr algn="l"/>
            <a:r>
              <a:rPr lang="en-US" b="1" dirty="0"/>
              <a:t>TFRW Office</a:t>
            </a:r>
          </a:p>
          <a:p>
            <a:pPr algn="l"/>
            <a:r>
              <a:rPr lang="en-US" dirty="0"/>
              <a:t>     Email:   </a:t>
            </a:r>
            <a:r>
              <a:rPr lang="en-US" dirty="0">
                <a:hlinkClick r:id="rId2">
                  <a:extLst>
                    <a:ext uri="{A12FA001-AC4F-418D-AE19-62706E023703}">
                      <ahyp:hlinkClr xmlns:ahyp="http://schemas.microsoft.com/office/drawing/2018/hyperlinkcolor" val="tx"/>
                    </a:ext>
                  </a:extLst>
                </a:hlinkClick>
              </a:rPr>
              <a:t>tfrw@tfrw.org</a:t>
            </a:r>
            <a:endParaRPr lang="en-US" dirty="0"/>
          </a:p>
          <a:p>
            <a:pPr algn="l"/>
            <a:r>
              <a:rPr lang="en-US" dirty="0"/>
              <a:t>     Phone:  512-477-1615</a:t>
            </a:r>
          </a:p>
        </p:txBody>
      </p:sp>
      <p:pic>
        <p:nvPicPr>
          <p:cNvPr id="4" name="Picture 3">
            <a:extLst>
              <a:ext uri="{FF2B5EF4-FFF2-40B4-BE49-F238E27FC236}">
                <a16:creationId xmlns:a16="http://schemas.microsoft.com/office/drawing/2014/main" id="{0282DD4F-7EEA-46DF-A499-9D1F600460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69213" y="5030275"/>
            <a:ext cx="926787" cy="941736"/>
          </a:xfrm>
          <a:prstGeom prst="rect">
            <a:avLst/>
          </a:prstGeom>
        </p:spPr>
      </p:pic>
      <p:sp>
        <p:nvSpPr>
          <p:cNvPr id="7" name="TextBox 6">
            <a:extLst>
              <a:ext uri="{FF2B5EF4-FFF2-40B4-BE49-F238E27FC236}">
                <a16:creationId xmlns:a16="http://schemas.microsoft.com/office/drawing/2014/main" id="{2DC54992-4822-4486-ADCC-30624B20E73D}"/>
              </a:ext>
            </a:extLst>
          </p:cNvPr>
          <p:cNvSpPr txBox="1"/>
          <p:nvPr/>
        </p:nvSpPr>
        <p:spPr>
          <a:xfrm>
            <a:off x="901147" y="885989"/>
            <a:ext cx="10084905" cy="5314122"/>
          </a:xfrm>
          <a:prstGeom prst="rect">
            <a:avLst/>
          </a:prstGeom>
          <a:noFill/>
          <a:ln w="57150">
            <a:solidFill>
              <a:srgbClr val="C00000"/>
            </a:solidFill>
          </a:ln>
        </p:spPr>
        <p:txBody>
          <a:bodyPr wrap="square" rtlCol="0">
            <a:spAutoFit/>
          </a:bodyPr>
          <a:lstStyle/>
          <a:p>
            <a:endParaRPr lang="en-US" dirty="0"/>
          </a:p>
        </p:txBody>
      </p:sp>
    </p:spTree>
    <p:extLst>
      <p:ext uri="{BB962C8B-B14F-4D97-AF65-F5344CB8AC3E}">
        <p14:creationId xmlns:p14="http://schemas.microsoft.com/office/powerpoint/2010/main" val="114756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3ED19-EA17-4D84-91E9-CD931191347A}"/>
              </a:ext>
            </a:extLst>
          </p:cNvPr>
          <p:cNvSpPr>
            <a:spLocks noGrp="1"/>
          </p:cNvSpPr>
          <p:nvPr>
            <p:ph type="title"/>
          </p:nvPr>
        </p:nvSpPr>
        <p:spPr>
          <a:xfrm>
            <a:off x="1282147" y="1147641"/>
            <a:ext cx="10071653" cy="1240114"/>
          </a:xfrm>
        </p:spPr>
        <p:txBody>
          <a:bodyPr>
            <a:normAutofit fontScale="90000"/>
          </a:bodyPr>
          <a:lstStyle/>
          <a:p>
            <a:r>
              <a:rPr lang="en-US" b="1" dirty="0"/>
              <a:t>           </a:t>
            </a:r>
            <a:r>
              <a:rPr lang="en-US" b="1" dirty="0">
                <a:solidFill>
                  <a:srgbClr val="C00000"/>
                </a:solidFill>
              </a:rPr>
              <a:t>GOOD COMMUNICATION IS LIKE </a:t>
            </a:r>
            <a:br>
              <a:rPr lang="en-US" b="1" dirty="0">
                <a:solidFill>
                  <a:srgbClr val="C00000"/>
                </a:solidFill>
              </a:rPr>
            </a:br>
            <a:r>
              <a:rPr lang="en-US" b="1" dirty="0">
                <a:solidFill>
                  <a:srgbClr val="C00000"/>
                </a:solidFill>
              </a:rPr>
              <a:t>PUZZLE PIECES THAT FIT TOGETHER PERFECTLY</a:t>
            </a:r>
            <a:br>
              <a:rPr lang="en-US" b="1" dirty="0">
                <a:solidFill>
                  <a:srgbClr val="C00000"/>
                </a:solidFill>
              </a:rPr>
            </a:br>
            <a:endParaRPr lang="en-US" b="1" dirty="0">
              <a:solidFill>
                <a:srgbClr val="C00000"/>
              </a:solidFill>
            </a:endParaRPr>
          </a:p>
        </p:txBody>
      </p:sp>
      <p:sp>
        <p:nvSpPr>
          <p:cNvPr id="3" name="Content Placeholder 2">
            <a:extLst>
              <a:ext uri="{FF2B5EF4-FFF2-40B4-BE49-F238E27FC236}">
                <a16:creationId xmlns:a16="http://schemas.microsoft.com/office/drawing/2014/main" id="{BD53E529-BDAA-433C-9DFF-C2F2F6E400BD}"/>
              </a:ext>
            </a:extLst>
          </p:cNvPr>
          <p:cNvSpPr>
            <a:spLocks noGrp="1"/>
          </p:cNvSpPr>
          <p:nvPr>
            <p:ph idx="1"/>
          </p:nvPr>
        </p:nvSpPr>
        <p:spPr>
          <a:xfrm>
            <a:off x="838200" y="3264762"/>
            <a:ext cx="10515600" cy="4351338"/>
          </a:xfrm>
        </p:spPr>
        <p:txBody>
          <a:bodyPr/>
          <a:lstStyle/>
          <a:p>
            <a:pPr marL="0" indent="0">
              <a:buNone/>
            </a:pPr>
            <a:endParaRPr lang="en-US" dirty="0"/>
          </a:p>
          <a:p>
            <a:endParaRPr lang="en-US" dirty="0"/>
          </a:p>
          <a:p>
            <a:endParaRPr lang="en-US" dirty="0"/>
          </a:p>
          <a:p>
            <a:endParaRPr lang="en-US" dirty="0"/>
          </a:p>
          <a:p>
            <a:endParaRPr lang="en-US" dirty="0"/>
          </a:p>
          <a:p>
            <a:endParaRPr lang="en-US" dirty="0"/>
          </a:p>
        </p:txBody>
      </p:sp>
      <p:pic>
        <p:nvPicPr>
          <p:cNvPr id="4" name="Picture 3" descr="Image result for communication cartoon jigsaw puzzle">
            <a:extLst>
              <a:ext uri="{FF2B5EF4-FFF2-40B4-BE49-F238E27FC236}">
                <a16:creationId xmlns:a16="http://schemas.microsoft.com/office/drawing/2014/main" id="{7DB32900-116B-4BA4-BC6E-7D939AC03141}"/>
              </a:ext>
            </a:extLst>
          </p:cNvPr>
          <p:cNvPicPr/>
          <p:nvPr/>
        </p:nvPicPr>
        <p:blipFill rotWithShape="1">
          <a:blip r:embed="rId2">
            <a:extLst>
              <a:ext uri="{28A0092B-C50C-407E-A947-70E740481C1C}">
                <a14:useLocalDpi xmlns:a14="http://schemas.microsoft.com/office/drawing/2010/main" val="0"/>
              </a:ext>
            </a:extLst>
          </a:blip>
          <a:srcRect l="4230" r="9423" b="45067"/>
          <a:stretch/>
        </p:blipFill>
        <p:spPr bwMode="auto">
          <a:xfrm>
            <a:off x="3414423" y="2093501"/>
            <a:ext cx="4545495" cy="1895116"/>
          </a:xfrm>
          <a:prstGeom prst="rect">
            <a:avLst/>
          </a:prstGeom>
          <a:noFill/>
          <a:ln>
            <a:noFill/>
          </a:ln>
          <a:extLst>
            <a:ext uri="{53640926-AAD7-44D8-BBD7-CCE9431645EC}">
              <a14:shadowObscured xmlns:a14="http://schemas.microsoft.com/office/drawing/2010/main"/>
            </a:ext>
          </a:extLst>
        </p:spPr>
      </p:pic>
      <p:pic>
        <p:nvPicPr>
          <p:cNvPr id="5" name="Picture 4" descr="Related image">
            <a:extLst>
              <a:ext uri="{FF2B5EF4-FFF2-40B4-BE49-F238E27FC236}">
                <a16:creationId xmlns:a16="http://schemas.microsoft.com/office/drawing/2014/main" id="{4C7E8AFF-CB6B-4D47-A0BF-DF09322E969C}"/>
              </a:ext>
            </a:extLst>
          </p:cNvPr>
          <p:cNvPicPr/>
          <p:nvPr/>
        </p:nvPicPr>
        <p:blipFill rotWithShape="1">
          <a:blip r:embed="rId3">
            <a:extLst>
              <a:ext uri="{28A0092B-C50C-407E-A947-70E740481C1C}">
                <a14:useLocalDpi xmlns:a14="http://schemas.microsoft.com/office/drawing/2010/main" val="0"/>
              </a:ext>
            </a:extLst>
          </a:blip>
          <a:srcRect l="8475" t="9091" r="61992" b="23833"/>
          <a:stretch/>
        </p:blipFill>
        <p:spPr bwMode="auto">
          <a:xfrm>
            <a:off x="4405022" y="3988617"/>
            <a:ext cx="1249680" cy="2132330"/>
          </a:xfrm>
          <a:prstGeom prst="rect">
            <a:avLst/>
          </a:prstGeom>
          <a:noFill/>
          <a:ln>
            <a:noFill/>
          </a:ln>
          <a:extLst>
            <a:ext uri="{53640926-AAD7-44D8-BBD7-CCE9431645EC}">
              <a14:shadowObscured xmlns:a14="http://schemas.microsoft.com/office/drawing/2010/main"/>
            </a:ext>
          </a:extLst>
        </p:spPr>
      </p:pic>
      <p:pic>
        <p:nvPicPr>
          <p:cNvPr id="6" name="Picture 5" descr="Image result for communication  2  people">
            <a:extLst>
              <a:ext uri="{FF2B5EF4-FFF2-40B4-BE49-F238E27FC236}">
                <a16:creationId xmlns:a16="http://schemas.microsoft.com/office/drawing/2014/main" id="{0CAE27B7-FF07-42E5-AC50-F4211A5C7F30}"/>
              </a:ext>
            </a:extLst>
          </p:cNvPr>
          <p:cNvPicPr/>
          <p:nvPr/>
        </p:nvPicPr>
        <p:blipFill rotWithShape="1">
          <a:blip r:embed="rId4">
            <a:extLst>
              <a:ext uri="{28A0092B-C50C-407E-A947-70E740481C1C}">
                <a14:useLocalDpi xmlns:a14="http://schemas.microsoft.com/office/drawing/2010/main" val="0"/>
              </a:ext>
            </a:extLst>
          </a:blip>
          <a:srcRect l="61992" t="17935" r="10887" b="24325"/>
          <a:stretch/>
        </p:blipFill>
        <p:spPr bwMode="auto">
          <a:xfrm>
            <a:off x="6317973" y="4077119"/>
            <a:ext cx="1257300" cy="200977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204486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258</Words>
  <Application>Microsoft Office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TFRW PROGRAMS</vt:lpstr>
      <vt:lpstr> TFRW VISION STATEMENT</vt:lpstr>
      <vt:lpstr>GOALS</vt:lpstr>
      <vt:lpstr>REMEMBER:  SPEAKERS CANNOT BE FROM ANOTHER POLITICAL PARTY</vt:lpstr>
      <vt:lpstr>TYPES OF PROGRAMS</vt:lpstr>
      <vt:lpstr>AWARD PROGRAM TOPICS</vt:lpstr>
      <vt:lpstr>SPEAKERS’ BUREAU</vt:lpstr>
      <vt:lpstr>Contact Information</vt:lpstr>
      <vt:lpstr>           GOOD COMMUNICATION IS LIKE  PUZZLE PIECES THAT FIT TOGETHER PERFECTLY </vt:lpstr>
      <vt:lpstr>GOALS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TFRW PROGRAMS</dc:title>
  <dc:creator>Alice Melancon</dc:creator>
  <cp:lastModifiedBy>Alice Melancon</cp:lastModifiedBy>
  <cp:revision>30</cp:revision>
  <cp:lastPrinted>2020-01-20T17:10:45Z</cp:lastPrinted>
  <dcterms:created xsi:type="dcterms:W3CDTF">2019-12-01T05:41:51Z</dcterms:created>
  <dcterms:modified xsi:type="dcterms:W3CDTF">2020-02-05T18:48:00Z</dcterms:modified>
</cp:coreProperties>
</file>